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-148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AB0C717-5809-4E23-8AF6-8623C140C5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4519793-4D9B-42DC-BFDE-B332D6C32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7F25B71-52D4-4C3B-B60A-9FB2EE01F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D007C6-4A61-42F0-8D57-F6E22FC07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1AD250-5EA6-40E5-B3F6-3DF999B5A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2937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B7686-8153-4106-B0BD-4C6F3FFC2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E8C77DB-261F-453D-A4FD-8FB60BB95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F2E2DDF-F433-445F-BEEC-9CE3571F7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0DE155-3AA2-44E3-96C3-0275A31D0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574763-D24E-4089-9838-6703F38A9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9262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3249ABF-306B-4E6E-ACBC-7918DA7D4B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33FD44F-96B4-448F-B4B2-ED98E0B19D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A8714A3-0DCD-43FC-992E-F84266709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906B7BE-7BF7-42E9-B893-6CEDE3037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F708068-3E08-4024-88AB-C0B53F45F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2569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00E72E-4910-4A5A-9CDE-C09BB19C4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0BE59D-1D84-4C05-A956-94BEE2D27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B520AF8-DF9F-4BB0-85D1-61280A3D0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A58F0AE-54FF-4A1A-88C9-F9D1421F4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675B122-9198-42C2-A451-E5E8789A6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0643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62837B-87C4-4C31-868E-796632D34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72FB2B0-3B82-40EC-82D6-AA5261587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49B883C-9E48-43BC-8609-873EAFF1F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51E5B68-9F26-497D-99B3-D586E7FFC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BBFB389-A91B-47A8-8D7B-3F58A0E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8426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7664DA-EEF1-42D3-9FAF-D9FC47890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9EF4345-4AAB-40F8-99B7-D521BADB5A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E2244AF-1F19-4301-A2F8-66C1C42955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D63D862-3134-45F0-BD5E-0A6DB3D50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AA8097C-CFD3-404B-8DCA-D0C5C9F67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B0300C2-31AF-45CB-B10E-D7E573EF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6646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EB8B6E-CB26-47B5-BDC9-B2255707A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ADAD0A1-2CAF-4A1C-9278-0606C6D5F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E9C9AF-1D23-4B33-882E-20F3CEA71B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2D510F4-A5A4-4056-8E20-D40A48FA69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6A63676-0A3B-4C9D-AF0B-E4E4EA868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D6220434-E3BC-4D8A-8A20-EDFED1D6C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0DE590D-1C71-46FB-B9CF-ADFB0C51C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008D0EA-5844-492F-90A8-358FAC7C7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4041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5942AF-ABF8-4D06-9D15-0B81AB3E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4BBA4FB-6F7D-4368-B387-23896483C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32AF8F1-1DCB-49DC-B55D-4675483E4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AE96D72-0871-447E-8897-59A2ABB17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8924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14E6074-2DD2-4087-BA34-60A481F48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9003802-DB01-4296-9C4D-187B8710E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F7C58BC-26D1-4EBE-9A7F-500E6E855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4034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FE73FA-20A7-4E99-AB45-18766B988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4899958-5D20-4456-AE84-347FE3D34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F8731CC-916A-44B9-9916-1E5D4CBF5B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AC44374-033A-49DA-A6F2-62AA7C57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6783B66-D6EA-4DB7-8CA6-DD9A95C63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03BBF5A-9255-4748-8B6E-049F6E4FC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8044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EE1D0D-7414-4FC2-953A-A2D369963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DB5E3C7-4F30-40AD-B0EA-7DA0386A5E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39563C-FE9A-433E-8500-153E4A144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5730902-617C-4342-B681-1213CF518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FF70DA3-75AE-4099-9E52-86AF0B2A3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7D0B9BF-9776-45DC-B384-22ECECB5E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442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0707547-0A6E-4265-AA44-4B96DF3D9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65C0ECC-FD8D-47BE-A945-CABEF3A4B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C4A5240-B1B4-411F-9D8E-F2FCE9C095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7F9E1-34BD-455C-B9A6-462E4D98EA31}" type="datetimeFigureOut">
              <a:rPr lang="it-IT" smtClean="0"/>
              <a:t>12/10/2020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994BCFE-B466-490A-BD24-749D5F65A4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DAF0A00-76E6-439E-BB8F-F7DCD8E7B1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70003-D0FE-41F8-AE00-0159026ABC5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2360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FDFFB8F3-C9F8-4073-9F84-498865FD25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2416"/>
          <a:stretch/>
        </p:blipFill>
        <p:spPr>
          <a:xfrm>
            <a:off x="2666999" y="1111541"/>
            <a:ext cx="6858000" cy="463491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6A1CD00-5D84-49FC-ABE7-67974C44022B}"/>
              </a:ext>
            </a:extLst>
          </p:cNvPr>
          <p:cNvSpPr txBox="1"/>
          <p:nvPr/>
        </p:nvSpPr>
        <p:spPr>
          <a:xfrm>
            <a:off x="4983060" y="404497"/>
            <a:ext cx="2225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21° March</a:t>
            </a:r>
          </a:p>
        </p:txBody>
      </p:sp>
    </p:spTree>
    <p:extLst>
      <p:ext uri="{BB962C8B-B14F-4D97-AF65-F5344CB8AC3E}">
        <p14:creationId xmlns:p14="http://schemas.microsoft.com/office/powerpoint/2010/main" val="2132040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490F1853-D942-4581-A37C-D4B6BCD904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2416"/>
          <a:stretch/>
        </p:blipFill>
        <p:spPr>
          <a:xfrm>
            <a:off x="2666999" y="1111541"/>
            <a:ext cx="6858000" cy="4634918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016F519-85BF-40C8-B12F-6BE98783BE3B}"/>
              </a:ext>
            </a:extLst>
          </p:cNvPr>
          <p:cNvSpPr txBox="1"/>
          <p:nvPr/>
        </p:nvSpPr>
        <p:spPr>
          <a:xfrm>
            <a:off x="4983060" y="404497"/>
            <a:ext cx="2225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21° </a:t>
            </a:r>
            <a:r>
              <a:rPr lang="it-IT" dirty="0" err="1"/>
              <a:t>June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31468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527A26B4-F307-4EE8-B75E-F62941B51E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2416"/>
          <a:stretch/>
        </p:blipFill>
        <p:spPr>
          <a:xfrm>
            <a:off x="2667000" y="1111541"/>
            <a:ext cx="6858000" cy="4634918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9843D54-424F-4B15-AA8C-08681C19686A}"/>
              </a:ext>
            </a:extLst>
          </p:cNvPr>
          <p:cNvSpPr txBox="1"/>
          <p:nvPr/>
        </p:nvSpPr>
        <p:spPr>
          <a:xfrm>
            <a:off x="4983060" y="404497"/>
            <a:ext cx="2225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23° </a:t>
            </a:r>
            <a:r>
              <a:rPr lang="it-IT" dirty="0" err="1"/>
              <a:t>September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9507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68B50F19-D5BB-46BC-A859-754DFFB4C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238" y="1110996"/>
            <a:ext cx="6859524" cy="463600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FF61402-597B-4F34-AE98-6FFDBA9AD96A}"/>
              </a:ext>
            </a:extLst>
          </p:cNvPr>
          <p:cNvSpPr txBox="1"/>
          <p:nvPr/>
        </p:nvSpPr>
        <p:spPr>
          <a:xfrm>
            <a:off x="4983060" y="404497"/>
            <a:ext cx="2225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21° </a:t>
            </a:r>
            <a:r>
              <a:rPr lang="it-IT" dirty="0" err="1"/>
              <a:t>December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800155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Lorenzo Rinaldi</dc:creator>
  <cp:lastModifiedBy>Lorenzo Rinaldi</cp:lastModifiedBy>
  <cp:revision>1</cp:revision>
  <dcterms:created xsi:type="dcterms:W3CDTF">2020-10-12T11:58:30Z</dcterms:created>
  <dcterms:modified xsi:type="dcterms:W3CDTF">2020-10-12T12:03:10Z</dcterms:modified>
</cp:coreProperties>
</file>

<file path=docProps/thumbnail.jpeg>
</file>